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6" r:id="rId16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1" Type="http://schemas.openxmlformats.org/officeDocument/2006/relationships/slide" Target="slides/slide9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1" name="Google Shape;451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2" name="Google Shape;4512;p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9.jpg"/><Relationship Id="rId4" Type="http://schemas.openxmlformats.org/officeDocument/2006/relationships/hyperlink" Target="http://ppt/slides/slide3.xml" TargetMode="External"/><Relationship Id="rId5" Type="http://schemas.openxmlformats.org/officeDocument/2006/relationships/hyperlink" Target="http://ppt/slides/slide5.xml" TargetMode="External"/><Relationship Id="rId6" Type="http://schemas.openxmlformats.org/officeDocument/2006/relationships/hyperlink" Target="http://ppt/slides/slide6.xml" TargetMode="External"/><Relationship Id="rId7" Type="http://schemas.openxmlformats.org/officeDocument/2006/relationships/hyperlink" Target="http://ppt/slides/slide10.xml" TargetMode="External"/><Relationship Id="rId8" Type="http://schemas.openxmlformats.org/officeDocument/2006/relationships/hyperlink" Target="http://ppt/slides/slide11.xml" TargetMode="External"/><Relationship Id="rId9" Type="http://schemas.openxmlformats.org/officeDocument/2006/relationships/hyperlink" Target="http://ppt/slides/slide14.xml" TargetMode="External"/><Relationship Id="rId10" Type="http://schemas.openxmlformats.org/officeDocument/2006/relationships/hyperlink" Target="http://ppt/slides/slide17.xml" TargetMode="External"/><Relationship Id="rId11" Type="http://schemas.openxmlformats.org/officeDocument/2006/relationships/hyperlink" Target="http://ppt/slides/slide21.xml" TargetMode="External"/><Relationship Id="rId12" Type="http://schemas.openxmlformats.org/officeDocument/2006/relationships/hyperlink" Target="http://ppt/slides/slide22.xml" TargetMode="External"/><Relationship Id="rId13" Type="http://schemas.openxmlformats.org/officeDocument/2006/relationships/hyperlink" Target="http://ppt/slides/slide24.xml" TargetMode="External"/></Relationships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3" name="Shape 4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Google Shape;4514;p647"/>
          <p:cNvSpPr txBox="1"/>
          <p:nvPr>
            <p:ph type="title"/>
          </p:nvPr>
        </p:nvSpPr>
        <p:spPr>
          <a:xfrm>
            <a:off x="457200" y="1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zh-CN" sz="4000" u="sng" cap="none" strike="noStrik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647"/>
          <p:cNvSpPr txBox="1"/>
          <p:nvPr>
            <p:ph idx="1" type="body"/>
          </p:nvPr>
        </p:nvSpPr>
        <p:spPr>
          <a:xfrm>
            <a:off x="323529" y="465516"/>
            <a:ext cx="8399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Microsoft Access- An Overview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2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Datasheet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4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Create a Table in Datasheet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Design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9  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Create a table in Design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Table and field properties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13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Sort and filter group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16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External data tab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20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Import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21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Export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23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2" marL="1143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6" marL="2971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6" name="Google Shape;4516;p647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